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03" r:id="rId3"/>
    <p:sldId id="685" r:id="rId4"/>
    <p:sldId id="785" r:id="rId5"/>
    <p:sldId id="786" r:id="rId6"/>
    <p:sldId id="787" r:id="rId7"/>
    <p:sldId id="689" r:id="rId8"/>
    <p:sldId id="690" r:id="rId9"/>
    <p:sldId id="788" r:id="rId10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73C61"/>
    <a:srgbClr val="6F3D25"/>
    <a:srgbClr val="BB040D"/>
    <a:srgbClr val="FF040D"/>
    <a:srgbClr val="FF300D"/>
    <a:srgbClr val="FF482A"/>
    <a:srgbClr val="F98062"/>
    <a:srgbClr val="C90A1F"/>
    <a:srgbClr val="E50000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5466-9DBF-A44E-93F7-914FE4DED9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5466-9DBF-A44E-93F7-914FE4DED98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7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5.9–Finding the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6926"/>
            <a:ext cx="8229600" cy="565916"/>
          </a:xfrm>
        </p:spPr>
        <p:txBody>
          <a:bodyPr/>
          <a:lstStyle/>
          <a:p>
            <a:r>
              <a:rPr lang="en-US" sz="3200" dirty="0" smtClean="0"/>
              <a:t>Basic Percent Formula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455722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× whole = part</a:t>
            </a:r>
            <a:endParaRPr lang="en-US" sz="32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493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264 is 55% of what number?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98618" y="2484615"/>
            <a:ext cx="276940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480</a:t>
            </a:r>
          </a:p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55% of 480 is 264.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9874" y="2081322"/>
            <a:ext cx="41687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part = percent × whole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264 = 55% ×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264 = 0.55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3483" y="3808665"/>
            <a:ext cx="74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49338" y="3576315"/>
            <a:ext cx="954719" cy="1002550"/>
            <a:chOff x="722986" y="2703671"/>
            <a:chExt cx="601065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264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0.55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31872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 build="p" bldLvl="5"/>
      <p:bldP spid="10" grpId="0" build="p" bldLvl="5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140% of what number is 49?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98618" y="2484615"/>
            <a:ext cx="276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35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74" y="2081322"/>
            <a:ext cx="41687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× whole = part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140% ×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49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1.40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49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5723" y="3808665"/>
            <a:ext cx="74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51579" y="3576315"/>
            <a:ext cx="840462" cy="1002550"/>
            <a:chOff x="722986" y="2703671"/>
            <a:chExt cx="601065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1.4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4272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 build="p" bldLvl="5"/>
      <p:bldP spid="10" grpId="0" build="p" bldLvl="5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8858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75% of what number is 45?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49204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150% of what number is 120?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9261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8858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3 is 7.5% of what number?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49204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Two is eight percent of what number?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466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1189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also write and solve a proportion to find the whole.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2360" y="2423086"/>
            <a:ext cx="2279281" cy="1002550"/>
            <a:chOff x="1100292" y="2504860"/>
            <a:chExt cx="1614855" cy="1002550"/>
          </a:xfrm>
        </p:grpSpPr>
        <p:sp>
          <p:nvSpPr>
            <p:cNvPr id="8" name="TextBox 7"/>
            <p:cNvSpPr txBox="1"/>
            <p:nvPr/>
          </p:nvSpPr>
          <p:spPr>
            <a:xfrm>
              <a:off x="1655521" y="2749998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00292" y="2504860"/>
              <a:ext cx="601065" cy="1002550"/>
              <a:chOff x="722986" y="2703671"/>
              <a:chExt cx="601065" cy="100255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862267" y="2504860"/>
              <a:ext cx="852880" cy="1002550"/>
              <a:chOff x="803605" y="2703671"/>
              <a:chExt cx="601065" cy="100255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803605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part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03605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whole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875537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98574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52% of what number is 104?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153" y="3344768"/>
            <a:ext cx="288655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52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100 × 104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52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10,400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5777" y="2386262"/>
            <a:ext cx="1117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595320" y="2145457"/>
            <a:ext cx="1400305" cy="1002550"/>
            <a:chOff x="713566" y="2703671"/>
            <a:chExt cx="601065" cy="1002550"/>
          </a:xfrm>
        </p:grpSpPr>
        <p:sp>
          <p:nvSpPr>
            <p:cNvPr id="37" name="TextBox 36"/>
            <p:cNvSpPr txBox="1"/>
            <p:nvPr/>
          </p:nvSpPr>
          <p:spPr>
            <a:xfrm>
              <a:off x="71356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10,400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356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8549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4953503" y="3429578"/>
            <a:ext cx="2103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200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32054" y="2145457"/>
            <a:ext cx="1994032" cy="1002550"/>
            <a:chOff x="1232054" y="2225922"/>
            <a:chExt cx="1994032" cy="1002550"/>
          </a:xfrm>
        </p:grpSpPr>
        <p:sp>
          <p:nvSpPr>
            <p:cNvPr id="34" name="TextBox 33"/>
            <p:cNvSpPr txBox="1"/>
            <p:nvPr/>
          </p:nvSpPr>
          <p:spPr>
            <a:xfrm>
              <a:off x="2021364" y="2471060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232054" y="2225922"/>
              <a:ext cx="850392" cy="1002550"/>
              <a:chOff x="722986" y="2703671"/>
              <a:chExt cx="601065" cy="100255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373206" y="2225922"/>
              <a:ext cx="852880" cy="1002550"/>
              <a:chOff x="905861" y="2703671"/>
              <a:chExt cx="601065" cy="100255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w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0181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5"/>
      <p:bldP spid="11" grpId="0"/>
      <p:bldP spid="61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242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Solve using a proportion.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7379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30% of what number is 75?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07724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210.6 is 81% of what number?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79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7931</TotalTime>
  <Words>249</Words>
  <Application>Microsoft Office PowerPoint</Application>
  <PresentationFormat>On-screen Show (16:9)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Fundamentals of Math Green</vt:lpstr>
      <vt:lpstr>Chapter 5</vt:lpstr>
      <vt:lpstr>Basic Percent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240</cp:revision>
  <cp:lastPrinted>2012-11-01T14:37:07Z</cp:lastPrinted>
  <dcterms:created xsi:type="dcterms:W3CDTF">2011-09-15T23:43:01Z</dcterms:created>
  <dcterms:modified xsi:type="dcterms:W3CDTF">2018-04-13T21:04:08Z</dcterms:modified>
</cp:coreProperties>
</file>